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7" r:id="rId6"/>
    <p:sldId id="272" r:id="rId7"/>
    <p:sldId id="263" r:id="rId8"/>
    <p:sldId id="26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DB8"/>
    <a:srgbClr val="4A66AC"/>
    <a:srgbClr val="79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4197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346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4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898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27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232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570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12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867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608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629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782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316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255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540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666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9314-BAC2-43F2-9CA0-2BFC0B204C9F}" type="datetimeFigureOut">
              <a:rPr lang="fr-CH" smtClean="0"/>
              <a:t>22.02.2025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260521-CC9D-4DD6-BB26-466F758AFA9A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949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DF693-1200-4C05-BA09-C6E932159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t="1026" r="70613" b="1847"/>
          <a:stretch/>
        </p:blipFill>
        <p:spPr>
          <a:xfrm>
            <a:off x="1531144" y="569119"/>
            <a:ext cx="1116806" cy="1119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B9029-CEB3-4472-9440-71C5F47372CB}"/>
              </a:ext>
            </a:extLst>
          </p:cNvPr>
          <p:cNvSpPr txBox="1"/>
          <p:nvPr/>
        </p:nvSpPr>
        <p:spPr>
          <a:xfrm>
            <a:off x="9566835" y="6203752"/>
            <a:ext cx="16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600" b="1" dirty="0">
                <a:solidFill>
                  <a:srgbClr val="4A66AC"/>
                </a:solidFill>
              </a:rPr>
              <a:t>03 2025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42DF693-1200-4C05-BA09-C6E932159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2" b="89933" l="36355" r="100000">
                        <a14:foregroundMark x1="42729" y1="53020" x2="42729" y2="53020"/>
                        <a14:foregroundMark x1="47510" y1="56376" x2="47510" y2="56376"/>
                        <a14:foregroundMark x1="51594" y1="57383" x2="51594" y2="57383"/>
                        <a14:foregroundMark x1="57769" y1="59060" x2="57769" y2="59060"/>
                        <a14:foregroundMark x1="66135" y1="59060" x2="66135" y2="59060"/>
                        <a14:foregroundMark x1="72510" y1="61745" x2="72510" y2="61745"/>
                        <a14:foregroundMark x1="79880" y1="60738" x2="79880" y2="60738"/>
                        <a14:foregroundMark x1="86255" y1="59732" x2="86255" y2="59732"/>
                        <a14:foregroundMark x1="65538" y1="35906" x2="65538" y2="35906"/>
                        <a14:foregroundMark x1="60458" y1="26174" x2="60458" y2="26174"/>
                        <a14:foregroundMark x1="55677" y1="28188" x2="55677" y2="28188"/>
                        <a14:foregroundMark x1="51394" y1="34228" x2="51394" y2="34228"/>
                        <a14:foregroundMark x1="46514" y1="28859" x2="46514" y2="28859"/>
                        <a14:foregroundMark x1="42928" y1="21141" x2="42928" y2="21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/>
          <a:stretch/>
        </p:blipFill>
        <p:spPr>
          <a:xfrm>
            <a:off x="2649188" y="557295"/>
            <a:ext cx="2741347" cy="11522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30601D2-4A15-B7FF-A8A2-218453BD9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144" y="2143257"/>
            <a:ext cx="6982576" cy="376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8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B51F8-A4E3-9C62-FD8E-014DFB635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CC05B0-9EBB-AC34-82AD-D76CCE13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35382"/>
            <a:ext cx="8596668" cy="83941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Resultater</a:t>
            </a:r>
            <a:r>
              <a:rPr lang="fr-FR" dirty="0"/>
              <a:t> ?</a:t>
            </a:r>
            <a:br>
              <a:rPr lang="fr-FR" dirty="0"/>
            </a:b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EAFA22-3D42-DF00-5F4C-60D521FA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2039"/>
            <a:ext cx="8596668" cy="3043857"/>
          </a:xfrm>
        </p:spPr>
        <p:txBody>
          <a:bodyPr>
            <a:normAutofit/>
          </a:bodyPr>
          <a:lstStyle/>
          <a:p>
            <a:r>
              <a:rPr lang="fr-CH" dirty="0" err="1"/>
              <a:t>Bëschkierfescht</a:t>
            </a:r>
            <a:r>
              <a:rPr lang="fr-CH" dirty="0"/>
              <a:t>:</a:t>
            </a:r>
          </a:p>
          <a:p>
            <a:r>
              <a:rPr lang="fr-CH" dirty="0"/>
              <a:t>Den </a:t>
            </a:r>
            <a:r>
              <a:rPr lang="fr-CH" dirty="0" err="1"/>
              <a:t>Wee»am</a:t>
            </a:r>
            <a:r>
              <a:rPr lang="fr-CH" dirty="0"/>
              <a:t> </a:t>
            </a:r>
            <a:r>
              <a:rPr lang="fr-CH" dirty="0" err="1"/>
              <a:t>Bësch</a:t>
            </a:r>
            <a:r>
              <a:rPr lang="fr-CH" dirty="0"/>
              <a:t> as </a:t>
            </a:r>
            <a:r>
              <a:rPr lang="fr-CH" dirty="0" err="1"/>
              <a:t>festgluecht</a:t>
            </a:r>
            <a:endParaRPr lang="fr-CH" dirty="0"/>
          </a:p>
          <a:p>
            <a:r>
              <a:rPr lang="fr-CH" dirty="0" err="1"/>
              <a:t>Autorisatiouen</a:t>
            </a:r>
            <a:r>
              <a:rPr lang="fr-CH" dirty="0"/>
              <a:t> </a:t>
            </a:r>
            <a:r>
              <a:rPr lang="fr-CH" dirty="0" err="1"/>
              <a:t>sinn</a:t>
            </a:r>
            <a:r>
              <a:rPr lang="fr-CH" dirty="0"/>
              <a:t> </a:t>
            </a:r>
            <a:r>
              <a:rPr lang="fr-CH" dirty="0" err="1"/>
              <a:t>ugefroot</a:t>
            </a:r>
            <a:endParaRPr lang="fr-CH" dirty="0"/>
          </a:p>
          <a:p>
            <a:r>
              <a:rPr lang="fr-CH" dirty="0" err="1"/>
              <a:t>Pläng</a:t>
            </a:r>
            <a:r>
              <a:rPr lang="fr-CH" dirty="0"/>
              <a:t> </a:t>
            </a:r>
            <a:r>
              <a:rPr lang="fr-CH" dirty="0" err="1"/>
              <a:t>fir</a:t>
            </a:r>
            <a:r>
              <a:rPr lang="fr-CH" dirty="0"/>
              <a:t> </a:t>
            </a:r>
            <a:r>
              <a:rPr lang="fr-CH" dirty="0" err="1"/>
              <a:t>een</a:t>
            </a:r>
            <a:r>
              <a:rPr lang="fr-CH" dirty="0"/>
              <a:t> </a:t>
            </a:r>
            <a:r>
              <a:rPr lang="fr-CH" dirty="0" err="1"/>
              <a:t>Ennerstand</a:t>
            </a:r>
            <a:r>
              <a:rPr lang="fr-CH" dirty="0"/>
              <a:t> </a:t>
            </a:r>
            <a:r>
              <a:rPr lang="fr-CH" dirty="0" err="1"/>
              <a:t>sinn</a:t>
            </a:r>
            <a:r>
              <a:rPr lang="fr-CH" dirty="0"/>
              <a:t> </a:t>
            </a:r>
            <a:r>
              <a:rPr lang="fr-CH" dirty="0" err="1"/>
              <a:t>définéiert</a:t>
            </a:r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BEEF9F-7201-6DEA-1E17-DA3592C2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68" y="3175000"/>
            <a:ext cx="6421571" cy="33201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BE64CF4-1365-9C43-F1DE-9507E13F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72" y="5680144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2C6B-B3D4-E77F-C010-2A27EAEB2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9B9C1-7FE1-545B-E617-BD724EDA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35382"/>
            <a:ext cx="8596668" cy="75475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Resultater</a:t>
            </a:r>
            <a:r>
              <a:rPr lang="fr-FR" dirty="0"/>
              <a:t> ?</a:t>
            </a:r>
            <a:br>
              <a:rPr lang="fr-FR" dirty="0"/>
            </a:b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B61490-6507-1038-C5E9-967E982A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3043857"/>
          </a:xfrm>
        </p:spPr>
        <p:txBody>
          <a:bodyPr>
            <a:normAutofit/>
          </a:bodyPr>
          <a:lstStyle/>
          <a:p>
            <a:r>
              <a:rPr lang="fr-CH" dirty="0" err="1"/>
              <a:t>Aarbechtsgruppen</a:t>
            </a:r>
            <a:r>
              <a:rPr lang="fr-CH" dirty="0"/>
              <a:t> </a:t>
            </a:r>
            <a:r>
              <a:rPr lang="fr-CH" dirty="0" err="1"/>
              <a:t>Weeër</a:t>
            </a:r>
            <a:r>
              <a:rPr lang="fr-CH" dirty="0"/>
              <a:t>:</a:t>
            </a:r>
          </a:p>
          <a:p>
            <a:r>
              <a:rPr lang="fr-CH" dirty="0"/>
              <a:t>6 </a:t>
            </a:r>
            <a:r>
              <a:rPr lang="fr-CH" dirty="0" err="1"/>
              <a:t>Nei</a:t>
            </a:r>
            <a:r>
              <a:rPr lang="fr-CH" dirty="0"/>
              <a:t> </a:t>
            </a:r>
            <a:r>
              <a:rPr lang="fr-CH" dirty="0" err="1"/>
              <a:t>Weeër</a:t>
            </a:r>
            <a:r>
              <a:rPr lang="fr-CH" dirty="0"/>
              <a:t> </a:t>
            </a:r>
            <a:r>
              <a:rPr lang="fr-CH" dirty="0" err="1"/>
              <a:t>sinn</a:t>
            </a:r>
            <a:r>
              <a:rPr lang="fr-CH" dirty="0"/>
              <a:t> </a:t>
            </a:r>
            <a:r>
              <a:rPr lang="fr-CH" dirty="0" err="1"/>
              <a:t>festgehal</a:t>
            </a:r>
            <a:r>
              <a:rPr lang="fr-CH" dirty="0"/>
              <a:t> </a:t>
            </a:r>
            <a:r>
              <a:rPr lang="fr-CH" dirty="0" err="1"/>
              <a:t>ginn</a:t>
            </a:r>
            <a:r>
              <a:rPr lang="fr-CH" dirty="0"/>
              <a:t>, d’</a:t>
            </a:r>
            <a:r>
              <a:rPr lang="fr-CH" dirty="0" err="1"/>
              <a:t>Autorisatiounen</a:t>
            </a:r>
            <a:r>
              <a:rPr lang="fr-CH" dirty="0"/>
              <a:t> </a:t>
            </a:r>
            <a:r>
              <a:rPr lang="fr-CH" dirty="0" err="1"/>
              <a:t>sinn</a:t>
            </a:r>
            <a:r>
              <a:rPr lang="fr-CH" dirty="0"/>
              <a:t> </a:t>
            </a:r>
            <a:r>
              <a:rPr lang="fr-CH" dirty="0" err="1"/>
              <a:t>ugefrot</a:t>
            </a:r>
            <a:endParaRPr lang="fr-CH" dirty="0"/>
          </a:p>
          <a:p>
            <a:r>
              <a:rPr lang="fr-CH" dirty="0" err="1"/>
              <a:t>Gutt</a:t>
            </a:r>
            <a:r>
              <a:rPr lang="fr-CH" dirty="0"/>
              <a:t> </a:t>
            </a:r>
            <a:r>
              <a:rPr lang="fr-CH" dirty="0" err="1"/>
              <a:t>Zesummenaarbecht</a:t>
            </a:r>
            <a:r>
              <a:rPr lang="fr-CH" dirty="0"/>
              <a:t> mam </a:t>
            </a:r>
            <a:r>
              <a:rPr lang="fr-CH" dirty="0" err="1"/>
              <a:t>Fieschter</a:t>
            </a:r>
            <a:r>
              <a:rPr lang="fr-CH" dirty="0"/>
              <a:t>, mam ORT an mat </a:t>
            </a:r>
            <a:r>
              <a:rPr lang="fr-CH" dirty="0" err="1"/>
              <a:t>eisen</a:t>
            </a:r>
            <a:r>
              <a:rPr lang="fr-CH" dirty="0"/>
              <a:t> </a:t>
            </a:r>
            <a:r>
              <a:rPr lang="fr-CH" dirty="0" err="1"/>
              <a:t>Schoulvertrieder</a:t>
            </a:r>
            <a:r>
              <a:rPr lang="fr-CH" dirty="0"/>
              <a:t> </a:t>
            </a:r>
            <a:r>
              <a:rPr lang="fr-CH" dirty="0" err="1"/>
              <a:t>déi</a:t>
            </a:r>
            <a:r>
              <a:rPr lang="fr-CH" dirty="0"/>
              <a:t> </a:t>
            </a:r>
            <a:r>
              <a:rPr lang="fr-CH" dirty="0" err="1"/>
              <a:t>als</a:t>
            </a:r>
            <a:r>
              <a:rPr lang="fr-CH" dirty="0"/>
              <a:t> </a:t>
            </a:r>
            <a:r>
              <a:rPr lang="fr-CH" dirty="0" err="1"/>
              <a:t>extern</a:t>
            </a:r>
            <a:r>
              <a:rPr lang="fr-CH" dirty="0"/>
              <a:t> </a:t>
            </a:r>
            <a:r>
              <a:rPr lang="fr-CH" dirty="0" err="1"/>
              <a:t>Beroder</a:t>
            </a:r>
            <a:r>
              <a:rPr lang="fr-CH" dirty="0"/>
              <a:t> </a:t>
            </a:r>
            <a:r>
              <a:rPr lang="fr-CH" dirty="0" err="1"/>
              <a:t>dobäi</a:t>
            </a:r>
            <a:r>
              <a:rPr lang="fr-CH" dirty="0"/>
              <a:t> </a:t>
            </a:r>
            <a:r>
              <a:rPr lang="fr-CH" dirty="0" err="1"/>
              <a:t>koumen</a:t>
            </a:r>
            <a:endParaRPr lang="fr-CH" dirty="0"/>
          </a:p>
          <a:p>
            <a:r>
              <a:rPr lang="fr-CH" dirty="0" err="1"/>
              <a:t>Weider</a:t>
            </a:r>
            <a:r>
              <a:rPr lang="fr-CH" dirty="0"/>
              <a:t> </a:t>
            </a:r>
            <a:r>
              <a:rPr lang="fr-CH" dirty="0" err="1"/>
              <a:t>gëtt</a:t>
            </a:r>
            <a:r>
              <a:rPr lang="fr-CH" dirty="0"/>
              <a:t> </a:t>
            </a:r>
            <a:r>
              <a:rPr lang="fr-CH" dirty="0" err="1"/>
              <a:t>elo</a:t>
            </a:r>
            <a:r>
              <a:rPr lang="fr-CH" dirty="0"/>
              <a:t> un </a:t>
            </a:r>
            <a:r>
              <a:rPr lang="fr-CH" dirty="0" err="1"/>
              <a:t>Mountainbike’s</a:t>
            </a:r>
            <a:r>
              <a:rPr lang="fr-CH" dirty="0"/>
              <a:t>/ Gravel </a:t>
            </a:r>
            <a:r>
              <a:rPr lang="fr-CH" dirty="0" err="1"/>
              <a:t>Weeër</a:t>
            </a:r>
            <a:r>
              <a:rPr lang="fr-CH" dirty="0"/>
              <a:t> </a:t>
            </a:r>
            <a:r>
              <a:rPr lang="fr-CH" dirty="0" err="1"/>
              <a:t>geschafft</a:t>
            </a:r>
            <a:r>
              <a:rPr lang="fr-CH" dirty="0"/>
              <a:t> an un </a:t>
            </a:r>
            <a:r>
              <a:rPr lang="fr-CH" dirty="0" err="1"/>
              <a:t>engem</a:t>
            </a:r>
            <a:r>
              <a:rPr lang="fr-CH" dirty="0"/>
              <a:t> </a:t>
            </a:r>
            <a:r>
              <a:rPr lang="fr-CH" dirty="0" err="1"/>
              <a:t>groussen</a:t>
            </a:r>
            <a:r>
              <a:rPr lang="fr-CH" dirty="0"/>
              <a:t> </a:t>
            </a:r>
            <a:r>
              <a:rPr lang="fr-CH" dirty="0" err="1"/>
              <a:t>Familljenwee</a:t>
            </a:r>
            <a:r>
              <a:rPr lang="fr-CH" dirty="0"/>
              <a:t> mat </a:t>
            </a:r>
            <a:r>
              <a:rPr lang="fr-CH" dirty="0" err="1"/>
              <a:t>Attraktiounen</a:t>
            </a:r>
            <a:endParaRPr lang="fr-CH" dirty="0"/>
          </a:p>
          <a:p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7503D9-15A2-35F6-8967-893399EE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3" y="3786154"/>
            <a:ext cx="4848164" cy="30051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0B5D02-5388-3BE3-C1D2-96511821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472" y="571229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3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CA54-DF56-BADF-9DEF-78B8C7070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F738-CD31-DC84-9766-B7A1022A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35382"/>
            <a:ext cx="8596668" cy="75475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Resultater</a:t>
            </a:r>
            <a:r>
              <a:rPr lang="fr-FR" dirty="0"/>
              <a:t> ?</a:t>
            </a:r>
            <a:br>
              <a:rPr lang="fr-FR" dirty="0"/>
            </a:b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AAC4EC-950F-6D21-0026-BB78394E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0133"/>
            <a:ext cx="8596668" cy="452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err="1"/>
              <a:t>Kommissiounen</a:t>
            </a:r>
            <a:r>
              <a:rPr lang="fr-CH" dirty="0"/>
              <a:t>:</a:t>
            </a:r>
          </a:p>
          <a:p>
            <a:pPr marL="0" indent="0">
              <a:buNone/>
            </a:pPr>
            <a:r>
              <a:rPr lang="fr-CH" dirty="0"/>
              <a:t>E puer </a:t>
            </a:r>
            <a:r>
              <a:rPr lang="fr-CH" dirty="0" err="1"/>
              <a:t>Beispiller</a:t>
            </a:r>
            <a:r>
              <a:rPr lang="fr-CH" dirty="0"/>
              <a:t> :</a:t>
            </a:r>
          </a:p>
          <a:p>
            <a:r>
              <a:rPr lang="fr-CH" dirty="0"/>
              <a:t>Nuit du Sport</a:t>
            </a:r>
          </a:p>
          <a:p>
            <a:r>
              <a:rPr lang="fr-CH" dirty="0" err="1"/>
              <a:t>Skaterpark</a:t>
            </a:r>
            <a:endParaRPr lang="fr-CH" dirty="0"/>
          </a:p>
          <a:p>
            <a:r>
              <a:rPr lang="fr-CH" dirty="0"/>
              <a:t>Open Air Kino</a:t>
            </a:r>
          </a:p>
          <a:p>
            <a:r>
              <a:rPr lang="fr-CH" dirty="0" err="1"/>
              <a:t>Organisatioun</a:t>
            </a:r>
            <a:r>
              <a:rPr lang="fr-CH" dirty="0"/>
              <a:t> </a:t>
            </a:r>
            <a:r>
              <a:rPr lang="fr-CH" dirty="0" err="1"/>
              <a:t>vun</a:t>
            </a:r>
            <a:r>
              <a:rPr lang="fr-CH" dirty="0"/>
              <a:t> e puer </a:t>
            </a:r>
            <a:r>
              <a:rPr lang="fr-CH" dirty="0" err="1"/>
              <a:t>intergenerationellen</a:t>
            </a:r>
            <a:r>
              <a:rPr lang="fr-CH" dirty="0"/>
              <a:t> </a:t>
            </a:r>
            <a:r>
              <a:rPr lang="fr-CH" dirty="0" err="1"/>
              <a:t>Mëtteger</a:t>
            </a:r>
            <a:endParaRPr lang="fr-CH" dirty="0"/>
          </a:p>
          <a:p>
            <a:r>
              <a:rPr lang="fr-CH" dirty="0" err="1"/>
              <a:t>Neien</a:t>
            </a:r>
            <a:r>
              <a:rPr lang="fr-CH" dirty="0"/>
              <a:t> Elan </a:t>
            </a:r>
            <a:r>
              <a:rPr lang="fr-CH" dirty="0" err="1"/>
              <a:t>fir</a:t>
            </a:r>
            <a:r>
              <a:rPr lang="fr-CH" dirty="0"/>
              <a:t> </a:t>
            </a:r>
            <a:r>
              <a:rPr lang="fr-CH" dirty="0" err="1"/>
              <a:t>eis</a:t>
            </a:r>
            <a:r>
              <a:rPr lang="fr-CH" dirty="0"/>
              <a:t> </a:t>
            </a:r>
            <a:r>
              <a:rPr lang="fr-CH" dirty="0" err="1"/>
              <a:t>Kiermes</a:t>
            </a:r>
            <a:endParaRPr lang="fr-CH" dirty="0"/>
          </a:p>
          <a:p>
            <a:r>
              <a:rPr lang="fr-CH" dirty="0" err="1"/>
              <a:t>Avisen</a:t>
            </a:r>
            <a:r>
              <a:rPr lang="fr-CH" dirty="0"/>
              <a:t> </a:t>
            </a:r>
            <a:r>
              <a:rPr lang="fr-CH" dirty="0" err="1"/>
              <a:t>iwwert</a:t>
            </a:r>
            <a:r>
              <a:rPr lang="fr-CH" dirty="0"/>
              <a:t> </a:t>
            </a:r>
            <a:r>
              <a:rPr lang="fr-CH" dirty="0" err="1"/>
              <a:t>eisen</a:t>
            </a:r>
            <a:r>
              <a:rPr lang="fr-CH" dirty="0"/>
              <a:t> </a:t>
            </a:r>
            <a:r>
              <a:rPr lang="fr-CH" dirty="0" err="1"/>
              <a:t>neien</a:t>
            </a:r>
            <a:r>
              <a:rPr lang="fr-CH" dirty="0"/>
              <a:t> </a:t>
            </a:r>
            <a:r>
              <a:rPr lang="fr-CH" dirty="0" err="1"/>
              <a:t>Schoulcampus</a:t>
            </a:r>
            <a:endParaRPr lang="fr-CH" dirty="0"/>
          </a:p>
          <a:p>
            <a:r>
              <a:rPr lang="fr-CH" dirty="0" err="1"/>
              <a:t>Treffen</a:t>
            </a:r>
            <a:r>
              <a:rPr lang="fr-CH" dirty="0"/>
              <a:t> mat den </a:t>
            </a:r>
            <a:r>
              <a:rPr lang="fr-CH" dirty="0" err="1"/>
              <a:t>Neien</a:t>
            </a:r>
            <a:r>
              <a:rPr lang="fr-CH" dirty="0"/>
              <a:t> </a:t>
            </a:r>
            <a:r>
              <a:rPr lang="fr-CH" dirty="0" err="1"/>
              <a:t>Bierger</a:t>
            </a:r>
            <a:endParaRPr lang="fr-CH" dirty="0"/>
          </a:p>
          <a:p>
            <a:r>
              <a:rPr lang="fr-CH" dirty="0" err="1"/>
              <a:t>asw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0A39D-DA5F-B919-E9F1-ECE53776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622" y="569324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D2A5C5-59D6-43FC-5174-808A007D5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6EF50E-C69A-FC14-155D-283B40537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t="1026" r="70613" b="1847"/>
          <a:stretch/>
        </p:blipFill>
        <p:spPr>
          <a:xfrm>
            <a:off x="1531144" y="569119"/>
            <a:ext cx="1116806" cy="1119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04D311-D32A-50CA-5E75-098485BAE614}"/>
              </a:ext>
            </a:extLst>
          </p:cNvPr>
          <p:cNvSpPr txBox="1"/>
          <p:nvPr/>
        </p:nvSpPr>
        <p:spPr>
          <a:xfrm>
            <a:off x="9566835" y="6203752"/>
            <a:ext cx="16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b-LU" sz="1600" b="1" dirty="0">
                <a:solidFill>
                  <a:srgbClr val="4A66AC"/>
                </a:solidFill>
              </a:rPr>
              <a:t>03 2025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7FD4DDD-0779-BC01-A3FE-AEF5EC84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2" b="89933" l="36355" r="100000">
                        <a14:foregroundMark x1="42729" y1="53020" x2="42729" y2="53020"/>
                        <a14:foregroundMark x1="47510" y1="56376" x2="47510" y2="56376"/>
                        <a14:foregroundMark x1="51594" y1="57383" x2="51594" y2="57383"/>
                        <a14:foregroundMark x1="57769" y1="59060" x2="57769" y2="59060"/>
                        <a14:foregroundMark x1="66135" y1="59060" x2="66135" y2="59060"/>
                        <a14:foregroundMark x1="72510" y1="61745" x2="72510" y2="61745"/>
                        <a14:foregroundMark x1="79880" y1="60738" x2="79880" y2="60738"/>
                        <a14:foregroundMark x1="86255" y1="59732" x2="86255" y2="59732"/>
                        <a14:foregroundMark x1="65538" y1="35906" x2="65538" y2="35906"/>
                        <a14:foregroundMark x1="60458" y1="26174" x2="60458" y2="26174"/>
                        <a14:foregroundMark x1="55677" y1="28188" x2="55677" y2="28188"/>
                        <a14:foregroundMark x1="51394" y1="34228" x2="51394" y2="34228"/>
                        <a14:foregroundMark x1="46514" y1="28859" x2="46514" y2="28859"/>
                        <a14:foregroundMark x1="42928" y1="21141" x2="42928" y2="21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88"/>
          <a:stretch/>
        </p:blipFill>
        <p:spPr>
          <a:xfrm>
            <a:off x="2649188" y="557295"/>
            <a:ext cx="2741347" cy="115229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AB89A9-7B14-34D3-629C-57C91161F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5850" y="3956625"/>
            <a:ext cx="3617870" cy="194980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7639D2-072C-66FB-E80F-CB1A65559D74}"/>
              </a:ext>
            </a:extLst>
          </p:cNvPr>
          <p:cNvSpPr/>
          <p:nvPr/>
        </p:nvSpPr>
        <p:spPr>
          <a:xfrm rot="20457783">
            <a:off x="1529576" y="2634889"/>
            <a:ext cx="5564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94575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7CE8-C8D3-4E44-A8D1-98EE3207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err="1"/>
              <a:t>Etappen</a:t>
            </a:r>
            <a:r>
              <a:rPr lang="fr-LU" dirty="0"/>
              <a:t> vun der </a:t>
            </a:r>
            <a:r>
              <a:rPr lang="fr-LU" dirty="0" err="1"/>
              <a:t>Bierger</a:t>
            </a:r>
            <a:r>
              <a:rPr lang="fr-LU" dirty="0"/>
              <a:t> </a:t>
            </a:r>
            <a:r>
              <a:rPr lang="fr-LU" dirty="0" err="1"/>
              <a:t>Participatioun</a:t>
            </a:r>
            <a:r>
              <a:rPr lang="fr-LU" dirty="0"/>
              <a:t>: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D72B-5EA9-4DCB-844F-428FB44B5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12197" cy="3578059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fr-FR" dirty="0"/>
              <a:t>Workshop</a:t>
            </a:r>
          </a:p>
          <a:p>
            <a:pPr>
              <a:spcBef>
                <a:spcPts val="1800"/>
              </a:spcBef>
            </a:pPr>
            <a:r>
              <a:rPr lang="fr-FR" dirty="0" err="1"/>
              <a:t>Entscheedung</a:t>
            </a:r>
            <a:r>
              <a:rPr lang="fr-FR" dirty="0"/>
              <a:t> </a:t>
            </a:r>
            <a:r>
              <a:rPr lang="fr-FR" dirty="0" err="1"/>
              <a:t>Schäffen</a:t>
            </a:r>
            <a:r>
              <a:rPr lang="fr-FR" dirty="0"/>
              <a:t>- an </a:t>
            </a:r>
            <a:r>
              <a:rPr lang="fr-FR" dirty="0" err="1"/>
              <a:t>Gemengeroot</a:t>
            </a:r>
            <a:r>
              <a:rPr lang="fr-FR" dirty="0"/>
              <a:t> </a:t>
            </a:r>
            <a:r>
              <a:rPr lang="fr-FR" dirty="0" err="1"/>
              <a:t>iwwert</a:t>
            </a:r>
            <a:r>
              <a:rPr lang="fr-FR" dirty="0"/>
              <a:t> </a:t>
            </a:r>
            <a:r>
              <a:rPr lang="fr-FR" dirty="0" err="1"/>
              <a:t>Opportunitéit</a:t>
            </a:r>
            <a:r>
              <a:rPr lang="fr-FR" dirty="0"/>
              <a:t> </a:t>
            </a:r>
            <a:r>
              <a:rPr lang="fr-FR" dirty="0" err="1"/>
              <a:t>vun</a:t>
            </a:r>
            <a:r>
              <a:rPr lang="fr-FR" dirty="0"/>
              <a:t> </a:t>
            </a:r>
            <a:r>
              <a:rPr lang="fr-FR" dirty="0" err="1"/>
              <a:t>deenen</a:t>
            </a:r>
            <a:r>
              <a:rPr lang="fr-FR" dirty="0"/>
              <a:t> </a:t>
            </a:r>
            <a:r>
              <a:rPr lang="fr-FR" dirty="0" err="1"/>
              <a:t>verschidden</a:t>
            </a:r>
            <a:r>
              <a:rPr lang="fr-FR" dirty="0"/>
              <a:t> </a:t>
            </a:r>
            <a:r>
              <a:rPr lang="fr-FR" dirty="0" err="1"/>
              <a:t>Kommissiounen</a:t>
            </a:r>
            <a:r>
              <a:rPr lang="fr-FR" dirty="0"/>
              <a:t> an/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Arbëchtsgruppen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err="1"/>
              <a:t>Publikatioun</a:t>
            </a:r>
            <a:r>
              <a:rPr lang="fr-FR" dirty="0"/>
              <a:t> </a:t>
            </a:r>
            <a:r>
              <a:rPr lang="fr-FR" dirty="0" err="1"/>
              <a:t>Gemengebuet</a:t>
            </a:r>
            <a:r>
              <a:rPr lang="fr-FR" dirty="0"/>
              <a:t> an </a:t>
            </a:r>
            <a:r>
              <a:rPr lang="fr-FR" dirty="0" err="1"/>
              <a:t>Sozialen</a:t>
            </a:r>
            <a:r>
              <a:rPr lang="fr-FR" dirty="0"/>
              <a:t> </a:t>
            </a:r>
            <a:r>
              <a:rPr lang="fr-FR" dirty="0" err="1"/>
              <a:t>Medien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err="1"/>
              <a:t>Opruff</a:t>
            </a:r>
            <a:r>
              <a:rPr lang="fr-FR" dirty="0"/>
              <a:t> un </a:t>
            </a:r>
            <a:r>
              <a:rPr lang="fr-FR" dirty="0" err="1"/>
              <a:t>Bierger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err="1"/>
              <a:t>Votte</a:t>
            </a:r>
            <a:r>
              <a:rPr lang="fr-FR" dirty="0"/>
              <a:t> </a:t>
            </a:r>
            <a:r>
              <a:rPr lang="fr-FR" dirty="0" err="1"/>
              <a:t>vun</a:t>
            </a:r>
            <a:r>
              <a:rPr lang="fr-FR" dirty="0"/>
              <a:t> den </a:t>
            </a:r>
            <a:r>
              <a:rPr lang="fr-FR" dirty="0" err="1"/>
              <a:t>Memberen</a:t>
            </a:r>
            <a:r>
              <a:rPr lang="fr-FR" dirty="0"/>
              <a:t> am </a:t>
            </a:r>
            <a:r>
              <a:rPr lang="fr-FR" dirty="0" err="1"/>
              <a:t>Gemengeroot</a:t>
            </a:r>
            <a:endParaRPr lang="fr-FR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FF5832-8A1F-2356-4619-C2A9C30A1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531" y="1547240"/>
            <a:ext cx="2944623" cy="29507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EFB58A-AB29-736C-3CF7-625B7664E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890" y="5738648"/>
            <a:ext cx="780617" cy="7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9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B39E-27A7-E203-83FC-1782CD717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4651-ADC5-F855-0207-F6AB57B4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err="1"/>
              <a:t>Organisatioun</a:t>
            </a:r>
            <a:r>
              <a:rPr lang="fr-LU" dirty="0"/>
              <a:t> vun </a:t>
            </a:r>
            <a:r>
              <a:rPr lang="fr-LU" dirty="0" err="1"/>
              <a:t>engem</a:t>
            </a:r>
            <a:r>
              <a:rPr lang="fr-LU" dirty="0"/>
              <a:t> Workshop</a:t>
            </a:r>
            <a:endParaRPr lang="fr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9E0D-AF74-96E4-C485-4ACD0FDE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212197" cy="3977744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FR" b="1" dirty="0"/>
              <a:t>OBJEKTIV </a:t>
            </a:r>
            <a:r>
              <a:rPr lang="fr-FR" dirty="0"/>
              <a:t>:</a:t>
            </a:r>
          </a:p>
          <a:p>
            <a:pPr>
              <a:spcBef>
                <a:spcPts val="1800"/>
              </a:spcBef>
            </a:pPr>
            <a:r>
              <a:rPr lang="fr-FR" dirty="0" err="1"/>
              <a:t>Erklärungen</a:t>
            </a:r>
            <a:r>
              <a:rPr lang="fr-FR" dirty="0"/>
              <a:t> </a:t>
            </a:r>
            <a:r>
              <a:rPr lang="fr-FR" dirty="0" err="1"/>
              <a:t>iwwert</a:t>
            </a:r>
            <a:r>
              <a:rPr lang="fr-FR" dirty="0"/>
              <a:t> </a:t>
            </a:r>
            <a:r>
              <a:rPr lang="fr-FR" dirty="0" err="1"/>
              <a:t>déi</a:t>
            </a:r>
            <a:r>
              <a:rPr lang="fr-FR" dirty="0"/>
              <a:t> </a:t>
            </a:r>
            <a:r>
              <a:rPr lang="fr-FR" dirty="0" err="1"/>
              <a:t>verschidden</a:t>
            </a:r>
            <a:r>
              <a:rPr lang="fr-FR" dirty="0"/>
              <a:t> </a:t>
            </a:r>
            <a:r>
              <a:rPr lang="fr-FR" dirty="0" err="1"/>
              <a:t>Méiglechkeeten</a:t>
            </a:r>
            <a:r>
              <a:rPr lang="fr-FR" dirty="0"/>
              <a:t> </a:t>
            </a:r>
            <a:r>
              <a:rPr lang="fr-FR" dirty="0" err="1"/>
              <a:t>fir</a:t>
            </a:r>
            <a:r>
              <a:rPr lang="fr-FR" dirty="0"/>
              <a:t> </a:t>
            </a:r>
            <a:r>
              <a:rPr lang="fr-FR" dirty="0" err="1"/>
              <a:t>sech</a:t>
            </a:r>
            <a:r>
              <a:rPr lang="fr-FR" dirty="0"/>
              <a:t> </a:t>
            </a:r>
            <a:r>
              <a:rPr lang="fr-FR" dirty="0" err="1"/>
              <a:t>sëlwer</a:t>
            </a:r>
            <a:r>
              <a:rPr lang="fr-FR" dirty="0"/>
              <a:t> an </a:t>
            </a:r>
            <a:r>
              <a:rPr lang="fr-FR" dirty="0" err="1"/>
              <a:t>seng</a:t>
            </a:r>
            <a:r>
              <a:rPr lang="fr-FR" dirty="0"/>
              <a:t> </a:t>
            </a:r>
            <a:r>
              <a:rPr lang="fr-FR" dirty="0" err="1"/>
              <a:t>Meenung</a:t>
            </a:r>
            <a:r>
              <a:rPr lang="fr-FR" dirty="0"/>
              <a:t> an/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Erwaardungen</a:t>
            </a:r>
            <a:r>
              <a:rPr lang="fr-FR" dirty="0"/>
              <a:t> mat an </a:t>
            </a:r>
            <a:r>
              <a:rPr lang="fr-FR" dirty="0" err="1"/>
              <a:t>Gemengeliewen</a:t>
            </a:r>
            <a:r>
              <a:rPr lang="fr-FR" dirty="0"/>
              <a:t> </a:t>
            </a:r>
            <a:r>
              <a:rPr lang="fr-FR" dirty="0" err="1"/>
              <a:t>ze</a:t>
            </a:r>
            <a:r>
              <a:rPr lang="fr-FR" dirty="0"/>
              <a:t> </a:t>
            </a:r>
            <a:r>
              <a:rPr lang="fr-FR" dirty="0" err="1"/>
              <a:t>bréngen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err="1"/>
              <a:t>Erklärungen</a:t>
            </a:r>
            <a:r>
              <a:rPr lang="fr-FR" dirty="0"/>
              <a:t> </a:t>
            </a:r>
            <a:r>
              <a:rPr lang="fr-FR" dirty="0" err="1"/>
              <a:t>iwwert</a:t>
            </a:r>
            <a:r>
              <a:rPr lang="fr-FR" dirty="0"/>
              <a:t> den </a:t>
            </a:r>
            <a:r>
              <a:rPr lang="de-LU" dirty="0" err="1"/>
              <a:t>Ënnerscheed</a:t>
            </a:r>
            <a:r>
              <a:rPr lang="fr-FR" dirty="0"/>
              <a:t> </a:t>
            </a:r>
            <a:r>
              <a:rPr lang="fr-FR" dirty="0" err="1"/>
              <a:t>zwëschent</a:t>
            </a:r>
            <a:r>
              <a:rPr lang="fr-FR" dirty="0"/>
              <a:t> enger </a:t>
            </a:r>
            <a:r>
              <a:rPr lang="fr-FR" dirty="0" err="1"/>
              <a:t>Kommissioun</a:t>
            </a:r>
            <a:r>
              <a:rPr lang="fr-FR" dirty="0"/>
              <a:t> an enger </a:t>
            </a:r>
            <a:r>
              <a:rPr lang="fr-FR" dirty="0" err="1"/>
              <a:t>Aarbechtsgrupp</a:t>
            </a:r>
            <a:endParaRPr lang="fr-FR" dirty="0"/>
          </a:p>
          <a:p>
            <a:pPr>
              <a:spcBef>
                <a:spcPts val="1800"/>
              </a:spcBef>
            </a:pPr>
            <a:r>
              <a:rPr lang="fr-FR" dirty="0" err="1"/>
              <a:t>Ideen</a:t>
            </a:r>
            <a:r>
              <a:rPr lang="fr-FR" dirty="0"/>
              <a:t> </a:t>
            </a:r>
            <a:r>
              <a:rPr lang="fr-FR" dirty="0" err="1"/>
              <a:t>sammelen</a:t>
            </a:r>
            <a:r>
              <a:rPr lang="fr-FR" dirty="0"/>
              <a:t> </a:t>
            </a:r>
            <a:r>
              <a:rPr lang="fr-FR" dirty="0" err="1"/>
              <a:t>fir</a:t>
            </a:r>
            <a:r>
              <a:rPr lang="fr-FR" dirty="0"/>
              <a:t> </a:t>
            </a:r>
            <a:r>
              <a:rPr lang="fr-FR" dirty="0" err="1"/>
              <a:t>Kommissiounen</a:t>
            </a:r>
            <a:r>
              <a:rPr lang="fr-FR" dirty="0"/>
              <a:t> an/</a:t>
            </a:r>
            <a:r>
              <a:rPr lang="fr-FR" dirty="0" err="1"/>
              <a:t>oder</a:t>
            </a:r>
            <a:r>
              <a:rPr lang="fr-FR" dirty="0"/>
              <a:t> </a:t>
            </a:r>
            <a:r>
              <a:rPr lang="fr-FR" dirty="0" err="1"/>
              <a:t>Aarbechtsgruppen</a:t>
            </a:r>
            <a:endParaRPr lang="fr-FR" dirty="0"/>
          </a:p>
          <a:p>
            <a:pPr>
              <a:spcBef>
                <a:spcPts val="1800"/>
              </a:spcBef>
            </a:pPr>
            <a:endParaRPr lang="fr-FR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14BD62-1EEC-ED61-13BD-917EE3E72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760999">
            <a:off x="6645506" y="2689726"/>
            <a:ext cx="5037452" cy="1755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A5BF3E6-228B-438C-BF7A-BDF7A3306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310" y="5683111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2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Aarbechtsitzung</a:t>
            </a:r>
            <a:r>
              <a:rPr lang="fr-FR" dirty="0"/>
              <a:t> </a:t>
            </a:r>
            <a:r>
              <a:rPr lang="fr-FR" dirty="0" err="1"/>
              <a:t>Gemengeroot</a:t>
            </a:r>
            <a:endParaRPr lang="fr-FR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432455"/>
            <a:ext cx="6464445" cy="5239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1800" dirty="0" err="1"/>
              <a:t>Objektiv</a:t>
            </a:r>
            <a:r>
              <a:rPr lang="fr-CH" sz="1800" dirty="0"/>
              <a:t> : Eng </a:t>
            </a:r>
            <a:r>
              <a:rPr lang="fr-CH" sz="1800" dirty="0" err="1"/>
              <a:t>staark</a:t>
            </a:r>
            <a:r>
              <a:rPr lang="fr-CH" sz="1800" dirty="0"/>
              <a:t> </a:t>
            </a:r>
            <a:r>
              <a:rPr lang="fr-CH" sz="1800" dirty="0" err="1"/>
              <a:t>Participatioun</a:t>
            </a:r>
            <a:r>
              <a:rPr lang="fr-CH" sz="1800" dirty="0"/>
              <a:t> </a:t>
            </a:r>
            <a:r>
              <a:rPr lang="fr-CH" sz="1800" dirty="0" err="1"/>
              <a:t>vun</a:t>
            </a:r>
            <a:r>
              <a:rPr lang="fr-CH" sz="1800" dirty="0"/>
              <a:t> </a:t>
            </a:r>
            <a:r>
              <a:rPr lang="fr-CH" sz="1800" dirty="0" err="1"/>
              <a:t>eisen</a:t>
            </a:r>
            <a:r>
              <a:rPr lang="fr-CH" sz="1800" dirty="0"/>
              <a:t> </a:t>
            </a:r>
            <a:r>
              <a:rPr lang="fr-CH" sz="1800" dirty="0" err="1"/>
              <a:t>Bierger</a:t>
            </a:r>
            <a:r>
              <a:rPr lang="fr-CH" sz="1800" dirty="0"/>
              <a:t> </a:t>
            </a:r>
            <a:r>
              <a:rPr lang="fr-CH" sz="1800" dirty="0" err="1"/>
              <a:t>ze</a:t>
            </a:r>
            <a:r>
              <a:rPr lang="fr-CH" sz="1800" dirty="0"/>
              <a:t> </a:t>
            </a:r>
            <a:r>
              <a:rPr lang="fr-CH" sz="1800" dirty="0" err="1"/>
              <a:t>erreechen</a:t>
            </a:r>
            <a:r>
              <a:rPr lang="fr-CH" dirty="0"/>
              <a:t>, hier </a:t>
            </a:r>
            <a:r>
              <a:rPr lang="fr-CH" dirty="0" err="1"/>
              <a:t>Meenungen</a:t>
            </a:r>
            <a:r>
              <a:rPr lang="fr-CH" dirty="0"/>
              <a:t> an </a:t>
            </a:r>
            <a:r>
              <a:rPr lang="fr-CH" dirty="0" err="1"/>
              <a:t>Wënsch</a:t>
            </a:r>
            <a:r>
              <a:rPr lang="fr-CH" dirty="0"/>
              <a:t> </a:t>
            </a:r>
            <a:r>
              <a:rPr lang="fr-CH" dirty="0" err="1"/>
              <a:t>Eescht</a:t>
            </a:r>
            <a:r>
              <a:rPr lang="fr-CH" dirty="0"/>
              <a:t> </a:t>
            </a:r>
            <a:r>
              <a:rPr lang="fr-CH" dirty="0" err="1"/>
              <a:t>huelen</a:t>
            </a:r>
            <a:r>
              <a:rPr lang="fr-CH" dirty="0"/>
              <a:t> an </a:t>
            </a:r>
            <a:r>
              <a:rPr lang="fr-CH" dirty="0" err="1"/>
              <a:t>ob</a:t>
            </a:r>
            <a:r>
              <a:rPr lang="fr-CH" dirty="0"/>
              <a:t> Basis </a:t>
            </a:r>
            <a:r>
              <a:rPr lang="fr-CH" dirty="0" err="1"/>
              <a:t>vum</a:t>
            </a:r>
            <a:r>
              <a:rPr lang="fr-CH" dirty="0"/>
              <a:t> Workshop </a:t>
            </a:r>
            <a:r>
              <a:rPr lang="fr-CH" dirty="0" err="1"/>
              <a:t>eis</a:t>
            </a:r>
            <a:r>
              <a:rPr lang="fr-CH" dirty="0"/>
              <a:t> </a:t>
            </a:r>
            <a:r>
              <a:rPr lang="fr-CH" dirty="0" err="1"/>
              <a:t>Kommissiounen</a:t>
            </a:r>
            <a:r>
              <a:rPr lang="fr-CH" dirty="0"/>
              <a:t> an </a:t>
            </a:r>
            <a:r>
              <a:rPr lang="fr-CH" dirty="0" err="1"/>
              <a:t>Aarbechtsgruppen</a:t>
            </a:r>
            <a:r>
              <a:rPr lang="fr-CH" dirty="0"/>
              <a:t> </a:t>
            </a:r>
            <a:r>
              <a:rPr lang="fr-CH" dirty="0" err="1"/>
              <a:t>zesummen</a:t>
            </a:r>
            <a:r>
              <a:rPr lang="fr-CH" dirty="0"/>
              <a:t> </a:t>
            </a:r>
            <a:r>
              <a:rPr lang="fr-CH" dirty="0" err="1"/>
              <a:t>setzen</a:t>
            </a:r>
            <a:r>
              <a:rPr lang="fr-CH" dirty="0"/>
              <a:t>.</a:t>
            </a:r>
          </a:p>
          <a:p>
            <a:pPr marL="0" indent="0">
              <a:buNone/>
            </a:pPr>
            <a:r>
              <a:rPr lang="fr-CH" sz="1800" dirty="0"/>
              <a:t>Mir </a:t>
            </a:r>
            <a:r>
              <a:rPr lang="fr-CH" sz="1800" dirty="0" err="1"/>
              <a:t>hunn</a:t>
            </a:r>
            <a:r>
              <a:rPr lang="fr-CH" sz="1800" dirty="0"/>
              <a:t> </a:t>
            </a:r>
            <a:r>
              <a:rPr lang="fr-CH" sz="1800" dirty="0" err="1"/>
              <a:t>festgehal</a:t>
            </a:r>
            <a:r>
              <a:rPr lang="fr-CH" sz="1800" dirty="0"/>
              <a:t>:</a:t>
            </a:r>
          </a:p>
          <a:p>
            <a:pPr marL="0" indent="0">
              <a:buNone/>
            </a:pPr>
            <a:r>
              <a:rPr lang="fr-CH" b="1" dirty="0" err="1"/>
              <a:t>Kommissiounen</a:t>
            </a:r>
            <a:r>
              <a:rPr lang="fr-CH" b="1" dirty="0"/>
              <a:t>:</a:t>
            </a:r>
          </a:p>
          <a:p>
            <a:pPr marL="0" indent="0">
              <a:buNone/>
            </a:pPr>
            <a:endParaRPr lang="fr-CH" sz="1050" b="1" dirty="0"/>
          </a:p>
          <a:p>
            <a:pPr marL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Schoulkommissioun</a:t>
            </a:r>
            <a:endParaRPr lang="de-LU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Ëmwelt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a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Mobilitéit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Kommissioun</a:t>
            </a:r>
            <a:endParaRPr lang="de-LU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Kommissioun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fir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interkulturellt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Zesummeliewen</a:t>
            </a:r>
            <a:endParaRPr lang="de-LU" dirty="0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Kultur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Kommissioun</a:t>
            </a: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</a:p>
          <a:p>
            <a:pPr marL="0" lvl="0" indent="-34290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L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Jugend a Sport </a:t>
            </a:r>
            <a:r>
              <a:rPr lang="de-LU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Kommissioun</a:t>
            </a:r>
            <a:endParaRPr lang="de-LU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fr-CH" sz="1800" b="1" dirty="0" err="1"/>
              <a:t>Aarbechtsgruppen</a:t>
            </a:r>
            <a:r>
              <a:rPr lang="fr-CH" sz="1800" b="1" dirty="0"/>
              <a:t>:</a:t>
            </a:r>
          </a:p>
          <a:p>
            <a:pPr marL="0" indent="0">
              <a:buNone/>
            </a:pPr>
            <a:endParaRPr lang="fr-CH" sz="1000" b="1" dirty="0"/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dirty="0" err="1"/>
              <a:t>Bëschkierfecht</a:t>
            </a:r>
            <a:endParaRPr lang="fr-CH" dirty="0"/>
          </a:p>
          <a:p>
            <a:pPr mar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H" dirty="0" err="1"/>
              <a:t>Weeër</a:t>
            </a:r>
            <a:endParaRPr lang="fr-CH" sz="1800" dirty="0"/>
          </a:p>
          <a:p>
            <a:pPr marL="0" indent="0">
              <a:buNone/>
            </a:pPr>
            <a:endParaRPr lang="fr-CH" sz="1800" dirty="0"/>
          </a:p>
        </p:txBody>
      </p:sp>
      <p:pic>
        <p:nvPicPr>
          <p:cNvPr id="9218" name="Picture 2" descr="Rejoignez nos groupes de travail thématiques ! Observatoire CNCD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4" r="18919"/>
          <a:stretch/>
        </p:blipFill>
        <p:spPr bwMode="auto">
          <a:xfrm>
            <a:off x="6387752" y="2443244"/>
            <a:ext cx="3640278" cy="2306556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5B996D7-4722-888E-BE98-96F640246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747" y="571229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8905579" cy="94488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Ennerscheed</a:t>
            </a:r>
            <a:r>
              <a:rPr lang="fr-FR" dirty="0"/>
              <a:t> </a:t>
            </a:r>
            <a:r>
              <a:rPr lang="fr-FR" dirty="0" err="1"/>
              <a:t>Kommissioun</a:t>
            </a:r>
            <a:r>
              <a:rPr lang="fr-FR" dirty="0"/>
              <a:t> an </a:t>
            </a:r>
            <a:r>
              <a:rPr lang="fr-FR" dirty="0" err="1"/>
              <a:t>Aarbechtsgrupp</a:t>
            </a:r>
            <a:r>
              <a:rPr lang="fr-FR" dirty="0"/>
              <a:t>: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Kommissioun</a:t>
            </a:r>
            <a:r>
              <a:rPr lang="fr-FR" dirty="0"/>
              <a:t>: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677334" y="2531533"/>
            <a:ext cx="7983587" cy="28215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H" dirty="0" err="1"/>
              <a:t>Nominatioun</a:t>
            </a:r>
            <a:r>
              <a:rPr lang="fr-CH" dirty="0"/>
              <a:t> </a:t>
            </a:r>
            <a:r>
              <a:rPr lang="fr-CH" dirty="0" err="1"/>
              <a:t>vun</a:t>
            </a:r>
            <a:r>
              <a:rPr lang="fr-CH" dirty="0"/>
              <a:t> den </a:t>
            </a:r>
            <a:r>
              <a:rPr lang="fr-CH" dirty="0" err="1"/>
              <a:t>Memberen</a:t>
            </a:r>
            <a:r>
              <a:rPr lang="fr-CH" dirty="0"/>
              <a:t> am </a:t>
            </a:r>
            <a:r>
              <a:rPr lang="fr-CH" dirty="0" err="1"/>
              <a:t>Gemengeroot</a:t>
            </a:r>
            <a:endParaRPr lang="fr-CH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H" dirty="0" err="1"/>
              <a:t>Consultativen</a:t>
            </a:r>
            <a:r>
              <a:rPr lang="fr-CH" dirty="0"/>
              <a:t> </a:t>
            </a:r>
            <a:r>
              <a:rPr lang="fr-CH" dirty="0" err="1"/>
              <a:t>Charakter</a:t>
            </a:r>
            <a:endParaRPr lang="fr-CH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H" dirty="0"/>
              <a:t>ROI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Präparatioun</a:t>
            </a:r>
            <a:r>
              <a:rPr lang="fr-FR" dirty="0"/>
              <a:t> </a:t>
            </a:r>
            <a:r>
              <a:rPr lang="fr-FR" dirty="0" err="1"/>
              <a:t>vun</a:t>
            </a:r>
            <a:r>
              <a:rPr lang="fr-FR" dirty="0"/>
              <a:t> den </a:t>
            </a:r>
            <a:r>
              <a:rPr lang="fr-FR" dirty="0" err="1"/>
              <a:t>Deliberatiounen</a:t>
            </a:r>
            <a:r>
              <a:rPr lang="fr-FR" dirty="0"/>
              <a:t> </a:t>
            </a:r>
            <a:r>
              <a:rPr lang="fr-FR" dirty="0" err="1"/>
              <a:t>fir</a:t>
            </a:r>
            <a:r>
              <a:rPr lang="fr-FR" dirty="0"/>
              <a:t> den </a:t>
            </a:r>
            <a:r>
              <a:rPr lang="fr-FR" dirty="0" err="1"/>
              <a:t>Gemengeroot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/>
              <a:t>« </a:t>
            </a:r>
            <a:r>
              <a:rPr lang="fr-FR" dirty="0" err="1"/>
              <a:t>Nëmmen</a:t>
            </a:r>
            <a:r>
              <a:rPr lang="fr-FR" dirty="0"/>
              <a:t> » </a:t>
            </a:r>
            <a:r>
              <a:rPr lang="fr-FR" dirty="0" err="1"/>
              <a:t>een</a:t>
            </a:r>
            <a:r>
              <a:rPr lang="fr-FR" dirty="0"/>
              <a:t> Avis.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LU" dirty="0"/>
              <a:t>Jetons de </a:t>
            </a:r>
            <a:r>
              <a:rPr lang="fr-LU" dirty="0" err="1"/>
              <a:t>Presencen</a:t>
            </a:r>
            <a:endParaRPr lang="fr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90815A-1491-D155-AF6C-4F2AD1C96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558" y="1346200"/>
            <a:ext cx="3542083" cy="26397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96F9BFF-2B6C-9251-83E3-AAD3B0D4D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847" y="563609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C781C-DBB9-352D-85A3-84C3DF8A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9D719-0DDB-FC16-060D-8FF62395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822267" cy="73660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Ennerscheed</a:t>
            </a:r>
            <a:r>
              <a:rPr lang="fr-FR" dirty="0"/>
              <a:t> </a:t>
            </a:r>
            <a:r>
              <a:rPr lang="fr-FR" dirty="0" err="1"/>
              <a:t>Kommissioun</a:t>
            </a:r>
            <a:r>
              <a:rPr lang="fr-FR" dirty="0"/>
              <a:t> an </a:t>
            </a:r>
            <a:r>
              <a:rPr lang="fr-FR" dirty="0" err="1"/>
              <a:t>Arbëchtsgrupp</a:t>
            </a:r>
            <a:r>
              <a:rPr lang="fr-FR" dirty="0"/>
              <a:t>: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Aarbechtsgruppen</a:t>
            </a:r>
            <a:r>
              <a:rPr lang="fr-FR" dirty="0"/>
              <a:t>: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530EA467-EF3B-722E-8F9A-E1FC01D44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99267"/>
            <a:ext cx="7983587" cy="36491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Schnell</a:t>
            </a:r>
            <a:r>
              <a:rPr lang="fr-FR" dirty="0"/>
              <a:t> </a:t>
            </a:r>
            <a:r>
              <a:rPr lang="fr-FR" dirty="0" err="1"/>
              <a:t>konstituéiert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Ganz</a:t>
            </a:r>
            <a:r>
              <a:rPr lang="fr-FR" dirty="0"/>
              <a:t> </a:t>
            </a:r>
            <a:r>
              <a:rPr lang="fr-FR" dirty="0" err="1"/>
              <a:t>wéineg</a:t>
            </a:r>
            <a:r>
              <a:rPr lang="fr-FR" dirty="0"/>
              <a:t> </a:t>
            </a:r>
            <a:r>
              <a:rPr lang="fr-FR" dirty="0" err="1"/>
              <a:t>Formalismus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bestëmmten</a:t>
            </a:r>
            <a:r>
              <a:rPr lang="fr-FR" dirty="0"/>
              <a:t> Thema/Projet </a:t>
            </a:r>
            <a:r>
              <a:rPr lang="fr-FR" dirty="0" err="1"/>
              <a:t>wat</a:t>
            </a:r>
            <a:r>
              <a:rPr lang="fr-FR" dirty="0"/>
              <a:t> </a:t>
            </a:r>
            <a:r>
              <a:rPr lang="fr-FR" dirty="0" err="1"/>
              <a:t>mech</a:t>
            </a:r>
            <a:r>
              <a:rPr lang="fr-FR" dirty="0"/>
              <a:t> </a:t>
            </a:r>
            <a:r>
              <a:rPr lang="fr-FR" dirty="0" err="1"/>
              <a:t>interesséiert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Limitéiert</a:t>
            </a:r>
            <a:r>
              <a:rPr lang="fr-FR" dirty="0"/>
              <a:t> an der </a:t>
            </a:r>
            <a:r>
              <a:rPr lang="fr-FR" dirty="0" err="1"/>
              <a:t>Zäit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Keng</a:t>
            </a:r>
            <a:r>
              <a:rPr lang="fr-FR" dirty="0"/>
              <a:t> Jetons de </a:t>
            </a:r>
            <a:r>
              <a:rPr lang="fr-FR" dirty="0" err="1"/>
              <a:t>Presences</a:t>
            </a:r>
            <a:endParaRPr lang="fr-F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/>
              <a:t>ROI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dirty="0" err="1"/>
              <a:t>Schnell</a:t>
            </a:r>
            <a:r>
              <a:rPr lang="fr-FR" dirty="0"/>
              <a:t> an </a:t>
            </a:r>
            <a:r>
              <a:rPr lang="fr-FR" dirty="0" err="1"/>
              <a:t>onkomplizéiert</a:t>
            </a:r>
            <a:r>
              <a:rPr lang="fr-FR" dirty="0"/>
              <a:t> </a:t>
            </a:r>
            <a:r>
              <a:rPr lang="fr-FR" dirty="0" err="1"/>
              <a:t>fir</a:t>
            </a:r>
            <a:r>
              <a:rPr lang="fr-FR" dirty="0"/>
              <a:t> </a:t>
            </a:r>
            <a:r>
              <a:rPr lang="fr-FR" dirty="0" err="1"/>
              <a:t>extern</a:t>
            </a:r>
            <a:r>
              <a:rPr lang="fr-FR" dirty="0"/>
              <a:t> </a:t>
            </a:r>
            <a:r>
              <a:rPr lang="fr-FR" dirty="0" err="1"/>
              <a:t>Beroder</a:t>
            </a:r>
            <a:r>
              <a:rPr lang="fr-FR" dirty="0"/>
              <a:t>/</a:t>
            </a:r>
            <a:r>
              <a:rPr lang="fr-FR" dirty="0" err="1"/>
              <a:t>Leit</a:t>
            </a:r>
            <a:r>
              <a:rPr lang="fr-FR" dirty="0"/>
              <a:t> </a:t>
            </a:r>
            <a:r>
              <a:rPr lang="fr-FR" dirty="0" err="1"/>
              <a:t>Associatiounen</a:t>
            </a:r>
            <a:r>
              <a:rPr lang="fr-FR" dirty="0"/>
              <a:t> </a:t>
            </a:r>
            <a:r>
              <a:rPr lang="fr-FR" dirty="0" err="1"/>
              <a:t>dobäi</a:t>
            </a:r>
            <a:r>
              <a:rPr lang="fr-FR" dirty="0"/>
              <a:t> </a:t>
            </a:r>
            <a:r>
              <a:rPr lang="fr-FR" dirty="0" err="1"/>
              <a:t>ze</a:t>
            </a:r>
            <a:r>
              <a:rPr lang="fr-FR" dirty="0"/>
              <a:t> </a:t>
            </a:r>
            <a:r>
              <a:rPr lang="fr-FR" dirty="0" err="1"/>
              <a:t>huelen</a:t>
            </a:r>
            <a:endParaRPr 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073802-F6E9-FB93-42E3-354145E5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86" y="1501892"/>
            <a:ext cx="4456562" cy="21947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5CB4AE7-4335-769A-1332-20A91C99E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847" y="563609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35382"/>
            <a:ext cx="8596668" cy="1320800"/>
          </a:xfrm>
        </p:spPr>
        <p:txBody>
          <a:bodyPr/>
          <a:lstStyle/>
          <a:p>
            <a:r>
              <a:rPr lang="fr-FR" dirty="0"/>
              <a:t>An </a:t>
            </a:r>
            <a:r>
              <a:rPr lang="fr-FR" dirty="0" err="1"/>
              <a:t>dunn</a:t>
            </a:r>
            <a:r>
              <a:rPr lang="fr-FR" dirty="0"/>
              <a:t> ?</a:t>
            </a:r>
            <a:br>
              <a:rPr lang="fr-FR" dirty="0"/>
            </a:b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1134" y="2722106"/>
            <a:ext cx="8596668" cy="3043857"/>
          </a:xfrm>
        </p:spPr>
        <p:txBody>
          <a:bodyPr>
            <a:normAutofit/>
          </a:bodyPr>
          <a:lstStyle/>
          <a:p>
            <a:r>
              <a:rPr lang="fr-CH" dirty="0" err="1"/>
              <a:t>Publikatioun</a:t>
            </a:r>
            <a:r>
              <a:rPr lang="fr-CH" dirty="0"/>
              <a:t> an </a:t>
            </a:r>
            <a:r>
              <a:rPr lang="fr-CH" dirty="0" err="1"/>
              <a:t>eisem</a:t>
            </a:r>
            <a:r>
              <a:rPr lang="fr-CH" dirty="0"/>
              <a:t> </a:t>
            </a:r>
            <a:r>
              <a:rPr lang="fr-CH" dirty="0" err="1"/>
              <a:t>Gemengebuet</a:t>
            </a:r>
            <a:r>
              <a:rPr lang="fr-CH" dirty="0"/>
              <a:t> "</a:t>
            </a:r>
            <a:r>
              <a:rPr lang="fr-CH" dirty="0" err="1"/>
              <a:t>Suebelmouk</a:t>
            </a:r>
            <a:r>
              <a:rPr lang="fr-CH" dirty="0"/>
              <a:t>".</a:t>
            </a:r>
          </a:p>
          <a:p>
            <a:r>
              <a:rPr lang="fr-CH" dirty="0" err="1"/>
              <a:t>Votte</a:t>
            </a:r>
            <a:r>
              <a:rPr lang="fr-CH" dirty="0"/>
              <a:t> </a:t>
            </a:r>
            <a:r>
              <a:rPr lang="fr-CH" dirty="0" err="1"/>
              <a:t>vun</a:t>
            </a:r>
            <a:r>
              <a:rPr lang="fr-CH" dirty="0"/>
              <a:t> den </a:t>
            </a:r>
            <a:r>
              <a:rPr lang="fr-CH" dirty="0" err="1"/>
              <a:t>Kommissiounen</a:t>
            </a:r>
            <a:endParaRPr lang="fr-CH" dirty="0"/>
          </a:p>
          <a:p>
            <a:r>
              <a:rPr lang="fr-CH" dirty="0" err="1"/>
              <a:t>Opruff</a:t>
            </a:r>
            <a:r>
              <a:rPr lang="fr-CH" dirty="0"/>
              <a:t> </a:t>
            </a:r>
            <a:r>
              <a:rPr lang="fr-CH" dirty="0" err="1"/>
              <a:t>fir</a:t>
            </a:r>
            <a:r>
              <a:rPr lang="fr-CH" dirty="0"/>
              <a:t> </a:t>
            </a:r>
            <a:r>
              <a:rPr lang="fr-CH" dirty="0" err="1"/>
              <a:t>eis</a:t>
            </a:r>
            <a:r>
              <a:rPr lang="fr-CH" dirty="0"/>
              <a:t> </a:t>
            </a:r>
            <a:r>
              <a:rPr lang="fr-CH" dirty="0" err="1"/>
              <a:t>Kommissiounen</a:t>
            </a:r>
            <a:r>
              <a:rPr lang="fr-CH" dirty="0"/>
              <a:t> an </a:t>
            </a:r>
            <a:r>
              <a:rPr lang="fr-CH" dirty="0" err="1"/>
              <a:t>gläichzäiteg</a:t>
            </a:r>
            <a:r>
              <a:rPr lang="fr-CH" dirty="0"/>
              <a:t> </a:t>
            </a:r>
            <a:r>
              <a:rPr lang="fr-CH" dirty="0" err="1"/>
              <a:t>fir</a:t>
            </a:r>
            <a:r>
              <a:rPr lang="fr-CH" dirty="0"/>
              <a:t> d’</a:t>
            </a:r>
            <a:r>
              <a:rPr lang="fr-CH" dirty="0" err="1"/>
              <a:t>Aarbechtsgruppen</a:t>
            </a:r>
            <a:endParaRPr lang="fr-CH" dirty="0"/>
          </a:p>
          <a:p>
            <a:r>
              <a:rPr lang="fr-CH" dirty="0" err="1"/>
              <a:t>Nominatioun</a:t>
            </a:r>
            <a:r>
              <a:rPr lang="fr-CH" dirty="0"/>
              <a:t> </a:t>
            </a:r>
            <a:r>
              <a:rPr lang="fr-CH" dirty="0" err="1"/>
              <a:t>vun</a:t>
            </a:r>
            <a:r>
              <a:rPr lang="fr-CH" dirty="0"/>
              <a:t> den </a:t>
            </a:r>
            <a:r>
              <a:rPr lang="fr-CH" dirty="0" err="1"/>
              <a:t>Memberen</a:t>
            </a:r>
            <a:endParaRPr lang="fr-CH" dirty="0"/>
          </a:p>
          <a:p>
            <a:r>
              <a:rPr lang="fr-CH" dirty="0" err="1"/>
              <a:t>Organisatioun</a:t>
            </a:r>
            <a:r>
              <a:rPr lang="fr-CH" dirty="0"/>
              <a:t> </a:t>
            </a:r>
            <a:r>
              <a:rPr lang="fr-CH" dirty="0" err="1"/>
              <a:t>vun</a:t>
            </a:r>
            <a:r>
              <a:rPr lang="fr-CH" dirty="0"/>
              <a:t> enger </a:t>
            </a:r>
            <a:r>
              <a:rPr lang="fr-CH" dirty="0" err="1"/>
              <a:t>Pléniäire</a:t>
            </a:r>
            <a:r>
              <a:rPr lang="fr-CH" dirty="0"/>
              <a:t> mat den </a:t>
            </a:r>
            <a:r>
              <a:rPr lang="fr-CH" dirty="0" err="1"/>
              <a:t>Explikatiounen</a:t>
            </a:r>
            <a:r>
              <a:rPr lang="fr-CH" dirty="0"/>
              <a:t> </a:t>
            </a:r>
            <a:r>
              <a:rPr lang="fr-CH" dirty="0" err="1"/>
              <a:t>iwwert</a:t>
            </a:r>
            <a:r>
              <a:rPr lang="fr-CH" dirty="0"/>
              <a:t> Fonctionnement, an </a:t>
            </a:r>
            <a:r>
              <a:rPr lang="fr-CH" dirty="0" err="1"/>
              <a:t>Erwaardungen</a:t>
            </a:r>
            <a:r>
              <a:rPr lang="fr-CH" dirty="0"/>
              <a:t> </a:t>
            </a:r>
            <a:r>
              <a:rPr lang="fr-CH" dirty="0" err="1"/>
              <a:t>vum</a:t>
            </a:r>
            <a:r>
              <a:rPr lang="fr-CH" dirty="0"/>
              <a:t> </a:t>
            </a:r>
            <a:r>
              <a:rPr lang="fr-CH" dirty="0" err="1"/>
              <a:t>Schäffen-Gemengeroot</a:t>
            </a:r>
            <a:endParaRPr lang="fr-CH" dirty="0"/>
          </a:p>
          <a:p>
            <a:endParaRPr lang="fr-CH" dirty="0"/>
          </a:p>
        </p:txBody>
      </p:sp>
      <p:pic>
        <p:nvPicPr>
          <p:cNvPr id="6146" name="Picture 2" descr="Entreprise La Prochaine Étape - Photo gratuite sur Pixabay - Pixabay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38" y="69458"/>
            <a:ext cx="3980528" cy="2652649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6227F4-3137-0606-0B04-8797DCDAD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510" y="5655149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6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762" y="4789088"/>
            <a:ext cx="3476171" cy="1320800"/>
          </a:xfrm>
        </p:spPr>
        <p:txBody>
          <a:bodyPr>
            <a:normAutofit/>
          </a:bodyPr>
          <a:lstStyle/>
          <a:p>
            <a:r>
              <a:rPr lang="fr-CH" dirty="0" err="1"/>
              <a:t>Eist</a:t>
            </a:r>
            <a:r>
              <a:rPr lang="fr-CH" dirty="0"/>
              <a:t> </a:t>
            </a:r>
            <a:r>
              <a:rPr lang="fr-CH" dirty="0" err="1"/>
              <a:t>Infoblat</a:t>
            </a:r>
            <a:br>
              <a:rPr lang="fr-CH" dirty="0"/>
            </a:br>
            <a:endParaRPr lang="fr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4031C61-E97F-7CA4-7AB2-F218F455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925" y="93134"/>
            <a:ext cx="4995148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F8B62C5-7788-3B4A-4635-43C17AAA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4572" y="5716662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07899-60AC-2DC1-191C-78B9D1F8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AC3DD-01D1-C668-8EF6-982A2365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62" y="4789088"/>
            <a:ext cx="3476171" cy="1320800"/>
          </a:xfrm>
        </p:spPr>
        <p:txBody>
          <a:bodyPr>
            <a:normAutofit/>
          </a:bodyPr>
          <a:lstStyle/>
          <a:p>
            <a:r>
              <a:rPr lang="fr-CH" dirty="0" err="1"/>
              <a:t>Eist</a:t>
            </a:r>
            <a:r>
              <a:rPr lang="fr-CH" dirty="0"/>
              <a:t> </a:t>
            </a:r>
            <a:r>
              <a:rPr lang="fr-CH" dirty="0" err="1"/>
              <a:t>Infoblat</a:t>
            </a:r>
            <a:br>
              <a:rPr lang="fr-CH" dirty="0"/>
            </a:br>
            <a:endParaRPr lang="fr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AB5CEE-980C-6F9B-EA09-CB05A03E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561" y="0"/>
            <a:ext cx="4778878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F1B10F3-98C0-53E7-92CD-9D6CFA90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472" y="5645624"/>
            <a:ext cx="78035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74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Fira Sans SemiBold"/>
        <a:ea typeface=""/>
        <a:cs typeface=""/>
      </a:majorFont>
      <a:minorFont>
        <a:latin typeface="Fira Sans Light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373</Words>
  <Application>Microsoft Office PowerPoint</Application>
  <PresentationFormat>Breitbild</PresentationFormat>
  <Paragraphs>72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Fira Sans Light</vt:lpstr>
      <vt:lpstr>Fira Sans SemiBold</vt:lpstr>
      <vt:lpstr>Symbol</vt:lpstr>
      <vt:lpstr>Times New Roman</vt:lpstr>
      <vt:lpstr>Wingdings 3</vt:lpstr>
      <vt:lpstr>Facet</vt:lpstr>
      <vt:lpstr>PowerPoint-Präsentation</vt:lpstr>
      <vt:lpstr>Etappen vun der Bierger Participatioun:</vt:lpstr>
      <vt:lpstr>Organisatioun vun engem Workshop</vt:lpstr>
      <vt:lpstr>Aarbechtsitzung Gemengeroot</vt:lpstr>
      <vt:lpstr>Ennerscheed Kommissioun an Aarbechtsgrupp:  Kommissioun:</vt:lpstr>
      <vt:lpstr>Ennerscheed Kommissioun an Arbëchtsgrupp:  Aarbechtsgruppen:</vt:lpstr>
      <vt:lpstr>An dunn ? </vt:lpstr>
      <vt:lpstr>Eist Infoblat </vt:lpstr>
      <vt:lpstr>Eist Infoblat </vt:lpstr>
      <vt:lpstr>Resultater ? </vt:lpstr>
      <vt:lpstr>Resultater ? </vt:lpstr>
      <vt:lpstr>Resultater 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Thierry Lagoda</dc:creator>
  <cp:lastModifiedBy>Patrick Wampach</cp:lastModifiedBy>
  <cp:revision>53</cp:revision>
  <dcterms:created xsi:type="dcterms:W3CDTF">2024-01-18T10:53:55Z</dcterms:created>
  <dcterms:modified xsi:type="dcterms:W3CDTF">2025-02-22T08:44:52Z</dcterms:modified>
</cp:coreProperties>
</file>